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57"/>
  </p:notesMasterIdLst>
  <p:sldIdLst>
    <p:sldId id="257" r:id="rId3"/>
    <p:sldId id="4954" r:id="rId4"/>
    <p:sldId id="302" r:id="rId5"/>
    <p:sldId id="258" r:id="rId6"/>
    <p:sldId id="260" r:id="rId7"/>
    <p:sldId id="4949" r:id="rId8"/>
    <p:sldId id="5000" r:id="rId9"/>
    <p:sldId id="5001" r:id="rId10"/>
    <p:sldId id="4946" r:id="rId11"/>
    <p:sldId id="5003" r:id="rId12"/>
    <p:sldId id="5004" r:id="rId13"/>
    <p:sldId id="5005" r:id="rId14"/>
    <p:sldId id="5006" r:id="rId15"/>
    <p:sldId id="5007" r:id="rId16"/>
    <p:sldId id="4960" r:id="rId17"/>
    <p:sldId id="4990" r:id="rId18"/>
    <p:sldId id="4968" r:id="rId19"/>
    <p:sldId id="4976" r:id="rId20"/>
    <p:sldId id="4975" r:id="rId21"/>
    <p:sldId id="4974" r:id="rId22"/>
    <p:sldId id="4987" r:id="rId23"/>
    <p:sldId id="4986" r:id="rId24"/>
    <p:sldId id="4969" r:id="rId25"/>
    <p:sldId id="4998" r:id="rId26"/>
    <p:sldId id="4988" r:id="rId27"/>
    <p:sldId id="5009" r:id="rId28"/>
    <p:sldId id="5010" r:id="rId29"/>
    <p:sldId id="5011" r:id="rId30"/>
    <p:sldId id="5012" r:id="rId31"/>
    <p:sldId id="5013" r:id="rId32"/>
    <p:sldId id="5014" r:id="rId33"/>
    <p:sldId id="5015" r:id="rId34"/>
    <p:sldId id="5016" r:id="rId35"/>
    <p:sldId id="4961" r:id="rId36"/>
    <p:sldId id="5008" r:id="rId37"/>
    <p:sldId id="4981" r:id="rId38"/>
    <p:sldId id="4983" r:id="rId39"/>
    <p:sldId id="4999" r:id="rId40"/>
    <p:sldId id="4972" r:id="rId41"/>
    <p:sldId id="4962" r:id="rId42"/>
    <p:sldId id="4973" r:id="rId43"/>
    <p:sldId id="5017" r:id="rId44"/>
    <p:sldId id="4950" r:id="rId45"/>
    <p:sldId id="347" r:id="rId46"/>
    <p:sldId id="352" r:id="rId47"/>
    <p:sldId id="361" r:id="rId48"/>
    <p:sldId id="365" r:id="rId49"/>
    <p:sldId id="351" r:id="rId50"/>
    <p:sldId id="348" r:id="rId51"/>
    <p:sldId id="349" r:id="rId52"/>
    <p:sldId id="355" r:id="rId53"/>
    <p:sldId id="354" r:id="rId54"/>
    <p:sldId id="356" r:id="rId55"/>
    <p:sldId id="5002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20" autoAdjust="0"/>
    <p:restoredTop sz="95256" autoAdjust="0"/>
  </p:normalViewPr>
  <p:slideViewPr>
    <p:cSldViewPr snapToGrid="0" snapToObjects="1">
      <p:cViewPr varScale="1">
        <p:scale>
          <a:sx n="97" d="100"/>
          <a:sy n="97" d="100"/>
        </p:scale>
        <p:origin x="84" y="7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0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DE90A-E58D-43E0-A40E-376F274EAFBD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AD22-A207-4B9A-AF12-7F6455D6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7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03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972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219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6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6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133794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1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Dedicated 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C9AC-ED97-5E40-8017-AB6B28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060"/>
            <a:ext cx="908135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428807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A7869-CF7C-4680-BCDB-23F3CCDD23B0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25816-7590-4F7A-B13C-DDB7C3A91709}"/>
              </a:ext>
            </a:extLst>
          </p:cNvPr>
          <p:cNvSpPr/>
          <p:nvPr/>
        </p:nvSpPr>
        <p:spPr>
          <a:xfrm>
            <a:off x="3455377" y="1225794"/>
            <a:ext cx="4835769" cy="7033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henry.a.miller@companycom.onmicrosoft.com</a:t>
            </a:r>
          </a:p>
          <a:p>
            <a:pPr algn="ctr"/>
            <a:r>
              <a:rPr lang="en-US" dirty="0"/>
              <a:t>Cl0udpa$$111!</a:t>
            </a:r>
          </a:p>
        </p:txBody>
      </p:sp>
    </p:spTree>
    <p:extLst>
      <p:ext uri="{BB962C8B-B14F-4D97-AF65-F5344CB8AC3E}">
        <p14:creationId xmlns:p14="http://schemas.microsoft.com/office/powerpoint/2010/main" val="117248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649CDE-4BF6-4D00-A3F8-DC3646C3CB95}"/>
              </a:ext>
            </a:extLst>
          </p:cNvPr>
          <p:cNvSpPr/>
          <p:nvPr/>
        </p:nvSpPr>
        <p:spPr>
          <a:xfrm>
            <a:off x="3455377" y="4267933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726A9-70C8-4D43-95FB-BB394711FDE0}"/>
              </a:ext>
            </a:extLst>
          </p:cNvPr>
          <p:cNvSpPr/>
          <p:nvPr/>
        </p:nvSpPr>
        <p:spPr>
          <a:xfrm>
            <a:off x="3455377" y="1076325"/>
            <a:ext cx="3156439" cy="70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Henry-miller@company.com</a:t>
            </a:r>
          </a:p>
          <a:p>
            <a:pPr algn="ctr"/>
            <a:r>
              <a:rPr lang="en-US" dirty="0" err="1"/>
              <a:t>myPa</a:t>
            </a:r>
            <a:r>
              <a:rPr lang="en-US" dirty="0"/>
              <a:t>$$w0rd122!</a:t>
            </a:r>
          </a:p>
        </p:txBody>
      </p:sp>
    </p:spTree>
    <p:extLst>
      <p:ext uri="{BB962C8B-B14F-4D97-AF65-F5344CB8AC3E}">
        <p14:creationId xmlns:p14="http://schemas.microsoft.com/office/powerpoint/2010/main" val="3476444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160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205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003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820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459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4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0330-15C4-4A3B-AF46-098AFEA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iagram of forest trust from Azure AD DS to on-premises AD DS">
            <a:extLst>
              <a:ext uri="{FF2B5EF4-FFF2-40B4-BE49-F238E27FC236}">
                <a16:creationId xmlns:a16="http://schemas.microsoft.com/office/drawing/2014/main" id="{89041832-3937-4AE2-9597-3BE047FC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8" y="993387"/>
            <a:ext cx="8084983" cy="33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E41DA-AAE2-42EB-810F-17F6ED5AA590}"/>
              </a:ext>
            </a:extLst>
          </p:cNvPr>
          <p:cNvSpPr/>
          <p:nvPr/>
        </p:nvSpPr>
        <p:spPr>
          <a:xfrm>
            <a:off x="0" y="179142"/>
            <a:ext cx="4730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+mj-lt"/>
                <a:ea typeface="+mj-ea"/>
                <a:cs typeface="+mj-cs"/>
              </a:rPr>
              <a:t>   Azure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AD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Domain</a:t>
            </a:r>
            <a:r>
              <a:rPr lang="en-US" dirty="0"/>
              <a:t> </a:t>
            </a:r>
            <a:r>
              <a:rPr lang="en-US" sz="3200" dirty="0">
                <a:latin typeface="+mj-lt"/>
                <a:ea typeface="+mj-ea"/>
                <a:cs typeface="+mj-cs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0409769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7977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Infrastructure/Workload Design</a:t>
            </a:r>
          </a:p>
        </p:txBody>
      </p:sp>
    </p:spTree>
    <p:extLst>
      <p:ext uri="{BB962C8B-B14F-4D97-AF65-F5344CB8AC3E}">
        <p14:creationId xmlns:p14="http://schemas.microsoft.com/office/powerpoint/2010/main" val="2348404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Infrastructure/Workload Design</a:t>
            </a:r>
          </a:p>
        </p:txBody>
      </p:sp>
    </p:spTree>
    <p:extLst>
      <p:ext uri="{BB962C8B-B14F-4D97-AF65-F5344CB8AC3E}">
        <p14:creationId xmlns:p14="http://schemas.microsoft.com/office/powerpoint/2010/main" val="111332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370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85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Hub and Spoke Networking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2D1298-5BE1-4773-9AB4-46F50D20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74" y="568712"/>
            <a:ext cx="4759451" cy="446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4763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Azure Event Pipeline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23CFF-3655-294D-85F5-E899885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" y="1064260"/>
            <a:ext cx="8084805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79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Monitoring</a:t>
            </a:r>
          </a:p>
          <a:p>
            <a:r>
              <a:rPr lang="en-US" dirty="0"/>
              <a:t>Design Identity and Security</a:t>
            </a:r>
          </a:p>
          <a:p>
            <a:r>
              <a:rPr lang="en-US" dirty="0"/>
              <a:t>Design Data Storage</a:t>
            </a:r>
          </a:p>
          <a:p>
            <a:r>
              <a:rPr lang="en-US" dirty="0"/>
              <a:t>Design Business Continuity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Migrate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C06B8-3D16-FF4E-9123-D370CD7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75" y="500584"/>
            <a:ext cx="7385850" cy="43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Site Recovery (ASR)</a:t>
            </a:r>
          </a:p>
        </p:txBody>
      </p:sp>
      <p:pic>
        <p:nvPicPr>
          <p:cNvPr id="1026" name="Picture 2" descr="Architecture Diagram">
            <a:extLst>
              <a:ext uri="{FF2B5EF4-FFF2-40B4-BE49-F238E27FC236}">
                <a16:creationId xmlns:a16="http://schemas.microsoft.com/office/drawing/2014/main" id="{3A72BACB-96FA-4015-AE77-4E6774BB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6" y="599768"/>
            <a:ext cx="8041828" cy="43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290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AZ-301-304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need to move an Azure VM to another hardware host.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You redeploy the VM.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 this solution meet the goal?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need to move an Azure VM to another hardware host.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You restart the VM.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 this solution meet the goal?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Migration</a:t>
            </a:r>
          </a:p>
          <a:p>
            <a:r>
              <a:rPr lang="en-US" dirty="0"/>
              <a:t>Design Infrastructure</a:t>
            </a:r>
          </a:p>
          <a:p>
            <a:r>
              <a:rPr lang="en-US" dirty="0"/>
              <a:t>Design Application Architecture</a:t>
            </a:r>
          </a:p>
          <a:p>
            <a:r>
              <a:rPr lang="en-US" dirty="0"/>
              <a:t>Exam AZ-301-304 certification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timw.info/az301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19" y="744908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31FB-D89C-413B-AF49-5BC9057F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69" y="3010611"/>
            <a:ext cx="1426441" cy="14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AZ-300 replaced with AZ-303</a:t>
            </a:r>
          </a:p>
          <a:p>
            <a:pPr lvl="1"/>
            <a:r>
              <a:rPr lang="en-US" dirty="0"/>
              <a:t>AZ-301 replaced with AZ-304</a:t>
            </a:r>
          </a:p>
          <a:p>
            <a:r>
              <a:rPr lang="en-US" dirty="0"/>
              <a:t>AZ-304 beta is available now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814771"/>
            <a:ext cx="6542394" cy="3547021"/>
          </a:xfrm>
        </p:spPr>
        <p:txBody>
          <a:bodyPr/>
          <a:lstStyle/>
          <a:p>
            <a:r>
              <a:rPr lang="en-US" dirty="0"/>
              <a:t>You can earn your badge by combining the old and new exam versions:</a:t>
            </a:r>
          </a:p>
          <a:p>
            <a:pPr lvl="1"/>
            <a:r>
              <a:rPr lang="en-US" dirty="0"/>
              <a:t>AZ-300 and AZ-304</a:t>
            </a:r>
          </a:p>
          <a:p>
            <a:pPr lvl="1"/>
            <a:r>
              <a:rPr lang="en-US" dirty="0"/>
              <a:t>AZ-301 and AZ-303</a:t>
            </a:r>
          </a:p>
          <a:p>
            <a:r>
              <a:rPr lang="en-US" dirty="0"/>
              <a:t>The certification is the same, and has a 2-year expiry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631F9-2573-4727-87EB-0A607321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047" y="1919293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1_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7376</TotalTime>
  <Words>540</Words>
  <Application>Microsoft Office PowerPoint</Application>
  <PresentationFormat>On-screen Show (16:9)</PresentationFormat>
  <Paragraphs>144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Gotham Medium</vt:lpstr>
      <vt:lpstr>Tahoma</vt:lpstr>
      <vt:lpstr>Times New Roman</vt:lpstr>
      <vt:lpstr>Standard_LiveLessons_2017</vt:lpstr>
      <vt:lpstr>1_Standard_LiveLessons_2017</vt:lpstr>
      <vt:lpstr>Exam AZ-301-304: Microsoft Azure Architect Design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Exam Update Information</vt:lpstr>
      <vt:lpstr>2020 Exam Update Information</vt:lpstr>
      <vt:lpstr> </vt:lpstr>
      <vt:lpstr>Consumption, Auditing, Monitoring Design</vt:lpstr>
      <vt:lpstr>Azure Reservations</vt:lpstr>
      <vt:lpstr>Azure Dedicated Host</vt:lpstr>
      <vt:lpstr>Azure Cost Analysis </vt:lpstr>
      <vt:lpstr>Azure Event Grid</vt:lpstr>
      <vt:lpstr>Identity Design</vt:lpstr>
      <vt:lpstr>  Azure AD SSO</vt:lpstr>
      <vt:lpstr>   Azure AD SSO</vt:lpstr>
      <vt:lpstr>   Passthrough Authentication</vt:lpstr>
      <vt:lpstr>   Seamless Single Sign-On</vt:lpstr>
      <vt:lpstr>AD FS Federation</vt:lpstr>
      <vt:lpstr>   Azure AD B2C</vt:lpstr>
      <vt:lpstr>   Azure AD Domain Services</vt:lpstr>
      <vt:lpstr>   Azure Management Scopes</vt:lpstr>
      <vt:lpstr>PowerPoint Presentation</vt:lpstr>
      <vt:lpstr>   Azure AD and Subscriptions</vt:lpstr>
      <vt:lpstr>Data Platform Solution Design</vt:lpstr>
      <vt:lpstr>Availability Set</vt:lpstr>
      <vt:lpstr>Availability Zone</vt:lpstr>
      <vt:lpstr>Storage Account Replication</vt:lpstr>
      <vt:lpstr>Storage Account Replication</vt:lpstr>
      <vt:lpstr> </vt:lpstr>
      <vt:lpstr>Cosmos DB</vt:lpstr>
      <vt:lpstr>Always Encrypted</vt:lpstr>
      <vt:lpstr>Infrastructure/Workload Design</vt:lpstr>
      <vt:lpstr>Infrastructure/Workload Design</vt:lpstr>
      <vt:lpstr>  VM High Availability </vt:lpstr>
      <vt:lpstr>  Web App High Availability </vt:lpstr>
      <vt:lpstr>  Hub and Spoke Networking</vt:lpstr>
      <vt:lpstr>  Azure Event Pipeline </vt:lpstr>
      <vt:lpstr>Business Continuity/High Availability Design</vt:lpstr>
      <vt:lpstr>Azure Migrate </vt:lpstr>
      <vt:lpstr>Azure Site Recovery (ASR)</vt:lpstr>
      <vt:lpstr>Exam AZ-301-304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130</cp:revision>
  <dcterms:created xsi:type="dcterms:W3CDTF">2015-09-28T19:52:00Z</dcterms:created>
  <dcterms:modified xsi:type="dcterms:W3CDTF">2020-07-21T15:56:31Z</dcterms:modified>
</cp:coreProperties>
</file>